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9" r:id="rId2"/>
    <p:sldId id="293" r:id="rId3"/>
    <p:sldId id="276" r:id="rId4"/>
    <p:sldId id="302" r:id="rId5"/>
    <p:sldId id="303" r:id="rId6"/>
    <p:sldId id="294" r:id="rId7"/>
    <p:sldId id="300" r:id="rId8"/>
    <p:sldId id="301" r:id="rId9"/>
    <p:sldId id="278" r:id="rId10"/>
    <p:sldId id="274" r:id="rId11"/>
    <p:sldId id="264" r:id="rId12"/>
    <p:sldId id="285" r:id="rId13"/>
    <p:sldId id="286" r:id="rId14"/>
    <p:sldId id="295" r:id="rId15"/>
    <p:sldId id="289" r:id="rId16"/>
    <p:sldId id="291" r:id="rId17"/>
    <p:sldId id="292" r:id="rId18"/>
    <p:sldId id="297" r:id="rId19"/>
    <p:sldId id="298" r:id="rId20"/>
    <p:sldId id="299" r:id="rId21"/>
    <p:sldId id="304" r:id="rId22"/>
    <p:sldId id="305" r:id="rId23"/>
    <p:sldId id="30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8083B"/>
    <a:srgbClr val="257DFF"/>
    <a:srgbClr val="0066FF"/>
    <a:srgbClr val="37CBFF"/>
    <a:srgbClr val="FF0101"/>
    <a:srgbClr val="67FFFD"/>
    <a:srgbClr val="FF0000"/>
    <a:srgbClr val="EF436C"/>
    <a:srgbClr val="67D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344" autoAdjust="0"/>
  </p:normalViewPr>
  <p:slideViewPr>
    <p:cSldViewPr>
      <p:cViewPr varScale="1">
        <p:scale>
          <a:sx n="68" d="100"/>
          <a:sy n="68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D0116-0A7E-4859-90E6-99015D1018A9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9A22F-1E08-4C61-978E-6C66B4AD498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795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A22F-1E08-4C61-978E-6C66B4AD498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A22F-1E08-4C61-978E-6C66B4AD498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307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A22F-1E08-4C61-978E-6C66B4AD498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931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394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137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786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438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725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393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646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686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94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514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67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CBD32-056C-4351-9462-A39708A70FC7}" type="datetimeFigureOut">
              <a:rPr lang="en-PH" smtClean="0"/>
              <a:t>13/02/2023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09030-0C9B-40CF-A04D-F6570895B6B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925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15.wdp"/><Relationship Id="rId14" Type="http://schemas.microsoft.com/office/2007/relationships/hdphoto" Target="../media/hdphoto17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19.wdp"/><Relationship Id="rId5" Type="http://schemas.microsoft.com/office/2007/relationships/hdphoto" Target="../media/hdphoto18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49.png"/><Relationship Id="rId5" Type="http://schemas.microsoft.com/office/2007/relationships/hdphoto" Target="../media/hdphoto21.wdp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2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8.wd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1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57E485-A113-4C12-BB5C-8FB72A75A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-1755576"/>
            <a:ext cx="6480720" cy="7560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772816" y="5245457"/>
            <a:ext cx="139695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n w="38100">
                  <a:solidFill>
                    <a:srgbClr val="FF0066"/>
                  </a:solidFill>
                </a:ln>
                <a:solidFill>
                  <a:sysClr val="windowText" lastClr="000000"/>
                </a:solidFill>
                <a:latin typeface="Berlin Sans FB Demi" panose="020E0802020502020306" pitchFamily="34" charset="0"/>
              </a:rPr>
              <a:t>MA CARMEN</a:t>
            </a:r>
            <a:endParaRPr lang="en-PH" sz="13800" dirty="0">
              <a:ln w="38100">
                <a:solidFill>
                  <a:srgbClr val="FF0066"/>
                </a:solidFill>
              </a:ln>
              <a:solidFill>
                <a:sysClr val="windowText" lastClr="0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7092" y="7067905"/>
            <a:ext cx="5707516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b="1" dirty="0">
                <a:ln w="12700">
                  <a:solidFill>
                    <a:srgbClr val="FF0066"/>
                  </a:solidFill>
                </a:ln>
                <a:latin typeface="Monotype Corsiva" panose="03010101010201010101" pitchFamily="66" charset="0"/>
              </a:rPr>
              <a:t>From: </a:t>
            </a:r>
            <a:r>
              <a:rPr lang="en-US" sz="7200" b="1" dirty="0" err="1">
                <a:ln w="12700">
                  <a:solidFill>
                    <a:srgbClr val="FF0066"/>
                  </a:solidFill>
                </a:ln>
                <a:latin typeface="Monotype Corsiva" panose="03010101010201010101" pitchFamily="66" charset="0"/>
              </a:rPr>
              <a:t>Dhay</a:t>
            </a:r>
            <a:endParaRPr lang="en-PH" sz="7200" b="1" dirty="0">
              <a:ln w="12700">
                <a:solidFill>
                  <a:srgbClr val="FF0066"/>
                </a:solidFill>
              </a:ln>
              <a:latin typeface="Monotype Corsiva" panose="03010101010201010101" pitchFamily="66" charset="0"/>
            </a:endParaRPr>
          </a:p>
        </p:txBody>
      </p:sp>
      <p:pic>
        <p:nvPicPr>
          <p:cNvPr id="2" name="Picture 2" descr="Glitter Without The Mess Free Digital Printable Glitter - Gold Glitter  Number 6 | Full Size PNG Download | SeekPNG">
            <a:extLst>
              <a:ext uri="{FF2B5EF4-FFF2-40B4-BE49-F238E27FC236}">
                <a16:creationId xmlns:a16="http://schemas.microsoft.com/office/drawing/2014/main" id="{CEF62E16-88A8-4526-ACE4-8A4B0467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43" b="92225" l="10000" r="90000">
                        <a14:foregroundMark x1="45854" y1="7991" x2="68780" y2="7451"/>
                        <a14:foregroundMark x1="68780" y1="7451" x2="72432" y2="7534"/>
                        <a14:foregroundMark x1="41463" y1="89525" x2="64512" y2="92225"/>
                        <a14:backgroundMark x1="76220" y1="8531" x2="76220" y2="8531"/>
                        <a14:backgroundMark x1="74756" y1="5724" x2="77927" y2="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6391" y="836561"/>
            <a:ext cx="3442087" cy="388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ntables | Free printable letters, Printable letters, Birthday banner  free printable">
            <a:extLst>
              <a:ext uri="{FF2B5EF4-FFF2-40B4-BE49-F238E27FC236}">
                <a16:creationId xmlns:a16="http://schemas.microsoft.com/office/drawing/2014/main" id="{CD2A6034-71AD-4C72-98DE-FF2AB006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55321"/>
            <a:ext cx="2664296" cy="371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Lenovo\Desktop\asdcsed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12771" r="31736" b="21909"/>
          <a:stretch/>
        </p:blipFill>
        <p:spPr bwMode="auto">
          <a:xfrm>
            <a:off x="-1429473" y="4351468"/>
            <a:ext cx="6790131" cy="15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7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Lenovo\Desktop\wasdcszesasxASDE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360" y="-564760"/>
            <a:ext cx="4305176" cy="50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enovo\Desktop\hjfbcs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744" y="2619474"/>
            <a:ext cx="12449252" cy="469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esktop\ahsvbcs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1916832"/>
            <a:ext cx="7447882" cy="26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0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1484997"/>
            <a:ext cx="9655794" cy="3456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/>
          <p:cNvSpPr/>
          <p:nvPr/>
        </p:nvSpPr>
        <p:spPr>
          <a:xfrm>
            <a:off x="-117913" y="764704"/>
            <a:ext cx="9144000" cy="378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/>
          <p:cNvSpPr txBox="1"/>
          <p:nvPr/>
        </p:nvSpPr>
        <p:spPr>
          <a:xfrm>
            <a:off x="-1196217" y="548680"/>
            <a:ext cx="11589419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600" dirty="0">
                <a:ln w="19050">
                  <a:solidFill>
                    <a:schemeClr val="tx1"/>
                  </a:solidFill>
                </a:ln>
                <a:gradFill>
                  <a:gsLst>
                    <a:gs pos="100000">
                      <a:schemeClr val="bg1"/>
                    </a:gs>
                    <a:gs pos="57000">
                      <a:srgbClr val="31A6FD"/>
                    </a:gs>
                  </a:gsLst>
                  <a:lin ang="5400000" scaled="0"/>
                </a:gradFill>
                <a:latin typeface="yellosun" pitchFamily="50" charset="0"/>
              </a:rPr>
              <a:t>Bal</a:t>
            </a:r>
            <a:endParaRPr lang="en-PH" sz="16600" dirty="0">
              <a:ln w="19050">
                <a:solidFill>
                  <a:schemeClr val="tx1"/>
                </a:solidFill>
              </a:ln>
              <a:gradFill>
                <a:gsLst>
                  <a:gs pos="100000">
                    <a:schemeClr val="bg1"/>
                  </a:gs>
                  <a:gs pos="57000">
                    <a:srgbClr val="31A6FD"/>
                  </a:gs>
                </a:gsLst>
                <a:lin ang="5400000" scaled="0"/>
              </a:gradFill>
              <a:latin typeface="yellosun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96552" y="5517232"/>
            <a:ext cx="83529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 w="3175">
                  <a:solidFill>
                    <a:schemeClr val="tx1"/>
                  </a:solidFill>
                </a:ln>
                <a:latin typeface="bertilda" pitchFamily="50" charset="0"/>
              </a:rPr>
              <a:t>Happy </a:t>
            </a:r>
            <a:r>
              <a:rPr lang="en-US" sz="11500" b="1" dirty="0">
                <a:ln w="3175">
                  <a:solidFill>
                    <a:schemeClr val="tx1"/>
                  </a:solidFill>
                </a:ln>
                <a:latin typeface="bertilda" pitchFamily="50" charset="0"/>
              </a:rPr>
              <a:t>71</a:t>
            </a:r>
            <a:r>
              <a:rPr lang="en-US" sz="11500" b="1" baseline="30000" dirty="0">
                <a:ln w="3175">
                  <a:solidFill>
                    <a:schemeClr val="tx1"/>
                  </a:solidFill>
                </a:ln>
                <a:latin typeface="bertilda" pitchFamily="50" charset="0"/>
              </a:rPr>
              <a:t>st</a:t>
            </a:r>
            <a:r>
              <a:rPr lang="en-US" sz="11500" b="1" dirty="0">
                <a:ln w="3175">
                  <a:solidFill>
                    <a:schemeClr val="tx1"/>
                  </a:solidFill>
                </a:ln>
                <a:latin typeface="bertilda" pitchFamily="50" charset="0"/>
              </a:rPr>
              <a:t> </a:t>
            </a:r>
            <a:r>
              <a:rPr lang="en-US" sz="8800" b="1" dirty="0">
                <a:ln w="3175">
                  <a:solidFill>
                    <a:schemeClr val="tx1"/>
                  </a:solidFill>
                </a:ln>
                <a:latin typeface="bertilda" pitchFamily="50" charset="0"/>
              </a:rPr>
              <a:t>Birthday!!!</a:t>
            </a:r>
            <a:endParaRPr lang="en-PH" sz="8800" b="1" dirty="0">
              <a:ln w="3175">
                <a:solidFill>
                  <a:schemeClr val="tx1"/>
                </a:solidFill>
              </a:ln>
              <a:latin typeface="bertilda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284984" y="2629524"/>
            <a:ext cx="1562573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600" dirty="0">
                <a:ln w="12700">
                  <a:solidFill>
                    <a:schemeClr val="tx1"/>
                  </a:solidFill>
                </a:ln>
                <a:gradFill>
                  <a:gsLst>
                    <a:gs pos="100000">
                      <a:schemeClr val="bg1"/>
                    </a:gs>
                    <a:gs pos="62000">
                      <a:srgbClr val="9021FF"/>
                    </a:gs>
                  </a:gsLst>
                  <a:lin ang="5400000" scaled="0"/>
                </a:gradFill>
                <a:latin typeface="bertilda" pitchFamily="50" charset="0"/>
              </a:rPr>
              <a:t>Happy 51</a:t>
            </a:r>
            <a:r>
              <a:rPr lang="en-US" sz="6600" baseline="30000" dirty="0">
                <a:ln w="12700">
                  <a:solidFill>
                    <a:schemeClr val="tx1"/>
                  </a:solidFill>
                </a:ln>
                <a:gradFill>
                  <a:gsLst>
                    <a:gs pos="100000">
                      <a:schemeClr val="bg1"/>
                    </a:gs>
                    <a:gs pos="62000">
                      <a:srgbClr val="9021FF"/>
                    </a:gs>
                  </a:gsLst>
                  <a:lin ang="5400000" scaled="0"/>
                </a:gradFill>
                <a:latin typeface="bertilda" pitchFamily="50" charset="0"/>
              </a:rPr>
              <a:t>st</a:t>
            </a:r>
            <a:r>
              <a:rPr lang="en-US" sz="6600" dirty="0">
                <a:ln w="12700">
                  <a:solidFill>
                    <a:schemeClr val="tx1"/>
                  </a:solidFill>
                </a:ln>
                <a:gradFill>
                  <a:gsLst>
                    <a:gs pos="100000">
                      <a:schemeClr val="bg1"/>
                    </a:gs>
                    <a:gs pos="62000">
                      <a:srgbClr val="9021FF"/>
                    </a:gs>
                  </a:gsLst>
                  <a:lin ang="5400000" scaled="0"/>
                </a:gradFill>
                <a:latin typeface="bertilda" pitchFamily="50" charset="0"/>
              </a:rPr>
              <a:t> Birthday!!!</a:t>
            </a:r>
            <a:endParaRPr lang="en-PH" sz="6600" dirty="0">
              <a:ln w="12700">
                <a:solidFill>
                  <a:schemeClr val="tx1"/>
                </a:solidFill>
              </a:ln>
              <a:gradFill>
                <a:gsLst>
                  <a:gs pos="100000">
                    <a:schemeClr val="bg1"/>
                  </a:gs>
                  <a:gs pos="62000">
                    <a:srgbClr val="9021FF"/>
                  </a:gs>
                </a:gsLst>
                <a:lin ang="5400000" scaled="0"/>
              </a:gradFill>
              <a:latin typeface="bertild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 CHRISTMAS RED | Red glitter, Loose glitter, True re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84" y="-2333748"/>
            <a:ext cx="6831216" cy="68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37830" y="5446260"/>
            <a:ext cx="720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76200">
                  <a:noFill/>
                </a:ln>
                <a:latin typeface="Hobo Std" pitchFamily="34" charset="0"/>
              </a:rPr>
              <a:t>HAPPY</a:t>
            </a:r>
            <a:endParaRPr lang="en-PH" sz="8800" b="1" dirty="0">
              <a:ln w="76200">
                <a:noFill/>
              </a:ln>
              <a:latin typeface="Hobo Std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78794" y="5374252"/>
            <a:ext cx="5993390" cy="1335080"/>
          </a:xfrm>
          <a:prstGeom prst="roundRect">
            <a:avLst/>
          </a:prstGeom>
          <a:solidFill>
            <a:srgbClr val="FF010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/>
          <p:cNvSpPr txBox="1"/>
          <p:nvPr/>
        </p:nvSpPr>
        <p:spPr>
          <a:xfrm>
            <a:off x="3602730" y="5482207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76200">
                  <a:noFill/>
                </a:ln>
                <a:solidFill>
                  <a:schemeClr val="bg1"/>
                </a:solidFill>
                <a:latin typeface="Hobo Std" pitchFamily="34" charset="0"/>
              </a:rPr>
              <a:t>BIRTHDAY</a:t>
            </a:r>
            <a:endParaRPr lang="en-PH" sz="8000" b="1" dirty="0">
              <a:ln w="76200">
                <a:noFill/>
              </a:ln>
              <a:solidFill>
                <a:schemeClr val="bg1"/>
              </a:solidFill>
              <a:latin typeface="Hobo Std" pitchFamily="34" charset="0"/>
            </a:endParaRPr>
          </a:p>
        </p:txBody>
      </p:sp>
      <p:pic>
        <p:nvPicPr>
          <p:cNvPr id="1040" name="Picture 16" descr="Font Comment Comments - Comment Icon | Transparent PNG Download #3663223 -  Vip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5" b="89965" l="3804" r="95761">
                        <a14:foregroundMark x1="35652" y1="21724" x2="46848" y2="59268"/>
                        <a14:foregroundMark x1="80543" y1="55608" x2="82174" y2="14994"/>
                        <a14:foregroundMark x1="69348" y1="20897" x2="3804" y2="1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9426" y="-1491711"/>
            <a:ext cx="1705787" cy="15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usical Note Outline - Outline Of A Music Note, HD Png Download ,  Transparent Png Image - PNGite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29" b="94641" l="3372" r="98256">
                        <a14:foregroundMark x1="40465" y1="35693" x2="88837" y2="26593"/>
                        <a14:foregroundMark x1="42209" y1="17594" x2="85814" y2="10111"/>
                        <a14:foregroundMark x1="90233" y1="19009" x2="90465" y2="56117"/>
                        <a14:foregroundMark x1="87558" y1="61577" x2="75349" y2="67644"/>
                        <a14:foregroundMark x1="38023" y1="38625" x2="39651" y2="67240"/>
                        <a14:foregroundMark x1="24767" y1="85743" x2="37093" y2="69970"/>
                        <a14:foregroundMark x1="23125" y1="80435" x2="11563" y2="77989"/>
                        <a14:foregroundMark x1="31875" y1="70652" x2="12500" y2="75815"/>
                        <a14:foregroundMark x1="27813" y1="68478" x2="13125" y2="72011"/>
                        <a14:foregroundMark x1="32813" y1="57880" x2="34688" y2="15761"/>
                        <a14:foregroundMark x1="86250" y1="51359" x2="70625" y2="53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89" y="1558406"/>
            <a:ext cx="1327452" cy="152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larm Bell Clock Timer Stop Watch Svg Ⓒ - White Bell Icon Png , Transparent  Cartoon, Free Cliparts &amp; Silhouettes - Net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0" b="89978" l="3913" r="95000">
                        <a14:foregroundMark x1="12283" y1="30178" x2="8043" y2="38641"/>
                        <a14:foregroundMark x1="17717" y1="33630" x2="15000" y2="38976"/>
                        <a14:foregroundMark x1="21739" y1="37305" x2="20000" y2="40757"/>
                        <a14:foregroundMark x1="78696" y1="40646" x2="81413" y2="45100"/>
                        <a14:foregroundMark x1="85217" y1="36637" x2="86522" y2="39644"/>
                        <a14:foregroundMark x1="90435" y1="34298" x2="91739" y2="39644"/>
                        <a14:foregroundMark x1="42391" y1="71158" x2="49348" y2="69933"/>
                        <a14:foregroundMark x1="24239" y1="71604" x2="74022" y2="70935"/>
                        <a14:foregroundMark x1="52174" y1="49555" x2="36196" y2="57127"/>
                        <a14:foregroundMark x1="37174" y1="29955" x2="62500" y2="58909"/>
                        <a14:foregroundMark x1="59130" y1="29176" x2="65761" y2="55902"/>
                        <a14:foregroundMark x1="47826" y1="26392" x2="35217" y2="58909"/>
                        <a14:foregroundMark x1="35870" y1="64588" x2="68696" y2="6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81860"/>
            <a:ext cx="2060442" cy="20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hare Icon Stock Illustrations – 68,929 Share Icon Stock Illustrations,  Vectors &amp; Clipart - Dreamstim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00" b="90000" l="5500" r="93500">
                        <a14:foregroundMark x1="9125" y1="37750" x2="8375" y2="48000"/>
                        <a14:foregroundMark x1="54375" y1="45875" x2="72375" y2="39875"/>
                        <a14:foregroundMark x1="74250" y1="46375" x2="48375" y2="40000"/>
                        <a14:foregroundMark x1="50125" y1="45625" x2="31625" y2="5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29" y="-1987234"/>
            <a:ext cx="2065959" cy="20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4749" y="2710222"/>
            <a:ext cx="72008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ln w="165100">
                  <a:solidFill>
                    <a:schemeClr val="tx1"/>
                  </a:solidFill>
                </a:ln>
                <a:solidFill>
                  <a:srgbClr val="FF0101"/>
                </a:solidFill>
                <a:latin typeface="Bauhaus 93" panose="04030905020B02020C02" pitchFamily="82" charset="0"/>
              </a:rPr>
              <a:t>ULY</a:t>
            </a:r>
            <a:endParaRPr lang="en-PH" sz="19900" dirty="0">
              <a:ln w="165100">
                <a:solidFill>
                  <a:schemeClr val="tx1"/>
                </a:solidFill>
              </a:ln>
              <a:solidFill>
                <a:srgbClr val="FF0101"/>
              </a:solidFill>
              <a:latin typeface="Bauhaus 93" panose="04030905020B02020C02" pitchFamily="82" charset="0"/>
            </a:endParaRPr>
          </a:p>
        </p:txBody>
      </p:sp>
      <p:pic>
        <p:nvPicPr>
          <p:cNvPr id="1065" name="Picture 41" descr="C:\Users\Lenovo\Desktop\sdadcsdf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-1491711"/>
            <a:ext cx="4920711" cy="49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Lenovo\Desktop\aesssq copy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25610" r="11904" b="29114"/>
          <a:stretch/>
        </p:blipFill>
        <p:spPr bwMode="auto">
          <a:xfrm>
            <a:off x="3134083" y="-99392"/>
            <a:ext cx="3382133" cy="20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4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96552" y="4437112"/>
            <a:ext cx="9505056" cy="194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PH" sz="13000" b="1" dirty="0">
                <a:latin typeface="Edwardian Script ITC" panose="030303020407070D0804" pitchFamily="66" charset="0"/>
              </a:rPr>
              <a:t>Happy Birthday</a:t>
            </a:r>
          </a:p>
        </p:txBody>
      </p:sp>
      <p:pic>
        <p:nvPicPr>
          <p:cNvPr id="1035" name="Picture 11" descr="Time's Up for TikTok | Sarah Scoo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2"/>
          <a:stretch/>
        </p:blipFill>
        <p:spPr bwMode="auto">
          <a:xfrm rot="20162773">
            <a:off x="868285" y="-1207803"/>
            <a:ext cx="3657333" cy="41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Lenovo\Desktop\sdfcsdv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330" y="2218826"/>
            <a:ext cx="1138166" cy="11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Lenovo\Desktop\sdfcszd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" y="2021042"/>
            <a:ext cx="1058020" cy="10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54" y="211974"/>
            <a:ext cx="1841877" cy="2833293"/>
          </a:xfrm>
          <a:prstGeom prst="rect">
            <a:avLst/>
          </a:prstGeom>
        </p:spPr>
      </p:pic>
      <p:pic>
        <p:nvPicPr>
          <p:cNvPr id="8" name="Picture 4" descr="C:\Users\Lenovo\Desktop\asdae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6883" r="10445" b="38023"/>
          <a:stretch/>
        </p:blipFill>
        <p:spPr bwMode="auto">
          <a:xfrm>
            <a:off x="72521" y="3142335"/>
            <a:ext cx="8747951" cy="14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enovo\Desktop\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27038" r="10589" b="37723"/>
          <a:stretch/>
        </p:blipFill>
        <p:spPr bwMode="auto">
          <a:xfrm>
            <a:off x="179512" y="3212976"/>
            <a:ext cx="8755282" cy="150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enovo\Desktop\aefscwaszrdf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25727" r="9850" b="37137"/>
          <a:stretch/>
        </p:blipFill>
        <p:spPr bwMode="auto">
          <a:xfrm>
            <a:off x="131664" y="3110211"/>
            <a:ext cx="882860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Lenovo\Desktop\5e22b8dfec8d5eeb261bd19b23a4c95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370" y="142384"/>
            <a:ext cx="2304256" cy="28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6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845651"/>
            <a:ext cx="8244408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atin typeface="Franklin Gothic Demi Cond" panose="020B0706030402020204" pitchFamily="34" charset="0"/>
              </a:rPr>
              <a:t>JOYCE MAE</a:t>
            </a:r>
            <a:endParaRPr lang="en-PH" sz="13800" b="1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5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2" descr="Image result for snowflake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912804"/>
            <a:ext cx="1245439" cy="9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nowflakes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74047"/>
            <a:ext cx="702849" cy="5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nna froxen 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3085"/>
            <a:ext cx="3600400" cy="39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elsa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4038072" cy="381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olaf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53887"/>
            <a:ext cx="1944216" cy="2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snowflakes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25" y="1457075"/>
            <a:ext cx="648073" cy="6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Image result for snowflakes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82873"/>
            <a:ext cx="648073" cy="6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Image result for snowflake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9" y="1656160"/>
            <a:ext cx="1245439" cy="9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Image result for snowflakes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80" y="1136688"/>
            <a:ext cx="432048" cy="4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-3204864" y="3945655"/>
            <a:ext cx="14473608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n w="38100">
                  <a:solidFill>
                    <a:srgbClr val="61E1FF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Stephanie</a:t>
            </a:r>
            <a:r>
              <a:rPr lang="en-US" sz="6000" b="1" dirty="0">
                <a:ln w="38100">
                  <a:solidFill>
                    <a:srgbClr val="61E1FF"/>
                  </a:solidFill>
                </a:ln>
                <a:solidFill>
                  <a:sysClr val="windowText" lastClr="000000"/>
                </a:solidFill>
                <a:latin typeface="Impact" panose="020B0806030902050204" pitchFamily="34" charset="0"/>
              </a:rPr>
              <a:t> </a:t>
            </a:r>
            <a:r>
              <a:rPr lang="en-US" sz="11500" b="1" dirty="0">
                <a:ln w="38100">
                  <a:solidFill>
                    <a:srgbClr val="61E1FF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@</a:t>
            </a:r>
            <a:endParaRPr lang="en-PH" sz="34400" b="1" dirty="0">
              <a:ln w="38100">
                <a:solidFill>
                  <a:srgbClr val="61E1FF"/>
                </a:solidFill>
              </a:ln>
              <a:solidFill>
                <a:sysClr val="windowText" lastClr="00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6176" y="3050866"/>
            <a:ext cx="5248200" cy="340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3900" b="1" dirty="0">
                <a:ln w="38100">
                  <a:solidFill>
                    <a:srgbClr val="61E1FF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3</a:t>
            </a:r>
            <a:endParaRPr lang="en-PH" sz="59500" b="1" dirty="0">
              <a:ln w="38100">
                <a:solidFill>
                  <a:srgbClr val="61E1FF"/>
                </a:solidFill>
              </a:ln>
              <a:solidFill>
                <a:sysClr val="windowText" lastClr="00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6344" y="6957392"/>
            <a:ext cx="6228184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en-US" sz="4400" b="1" dirty="0">
                <a:ln w="9525">
                  <a:solidFill>
                    <a:srgbClr val="61E1FF"/>
                  </a:solidFill>
                </a:ln>
                <a:latin typeface="Monotype Corsiva" panose="03010101010201010101" pitchFamily="66" charset="0"/>
              </a:rPr>
              <a:t>From: </a:t>
            </a:r>
            <a:r>
              <a:rPr lang="en-US" sz="4400" b="1" dirty="0" err="1">
                <a:ln w="9525">
                  <a:solidFill>
                    <a:srgbClr val="61E1FF"/>
                  </a:solidFill>
                </a:ln>
                <a:latin typeface="Monotype Corsiva" panose="03010101010201010101" pitchFamily="66" charset="0"/>
              </a:rPr>
              <a:t>Ninang</a:t>
            </a:r>
            <a:r>
              <a:rPr lang="en-US" sz="4400" b="1" dirty="0">
                <a:ln w="9525">
                  <a:solidFill>
                    <a:srgbClr val="61E1FF"/>
                  </a:solidFill>
                </a:ln>
                <a:latin typeface="Monotype Corsiva" panose="03010101010201010101" pitchFamily="66" charset="0"/>
              </a:rPr>
              <a:t> </a:t>
            </a:r>
            <a:r>
              <a:rPr lang="en-US" sz="4400" b="1" dirty="0" err="1">
                <a:ln w="9525">
                  <a:solidFill>
                    <a:srgbClr val="61E1FF"/>
                  </a:solidFill>
                </a:ln>
                <a:latin typeface="Monotype Corsiva" panose="03010101010201010101" pitchFamily="66" charset="0"/>
              </a:rPr>
              <a:t>Nevalugin</a:t>
            </a:r>
            <a:endParaRPr lang="en-PH" sz="4400" b="1" dirty="0">
              <a:ln w="9525">
                <a:solidFill>
                  <a:srgbClr val="61E1FF"/>
                </a:solidFill>
              </a:ln>
              <a:latin typeface="Monotype Corsiva" panose="03010101010201010101" pitchFamily="66" charset="0"/>
            </a:endParaRPr>
          </a:p>
        </p:txBody>
      </p:sp>
      <p:pic>
        <p:nvPicPr>
          <p:cNvPr id="1026" name="Picture 2" descr="C:\Users\Lenovo\Desktop\Picture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8135" y="5055711"/>
            <a:ext cx="11033126" cy="27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6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ᐈ Firefighter emblem stock cliparts, Royalty Free firefighter badge icon |  download on Depositphotos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6" y="620688"/>
            <a:ext cx="311926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enovo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30351"/>
            <a:ext cx="8424936" cy="20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5366" y="2636912"/>
            <a:ext cx="6912768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n w="38100">
                  <a:solidFill>
                    <a:srgbClr val="FB5419"/>
                  </a:solidFill>
                </a:ln>
                <a:solidFill>
                  <a:sysClr val="windowText" lastClr="000000"/>
                </a:solidFill>
                <a:latin typeface="Berlin Sans FB Demi" panose="020E0802020502020306" pitchFamily="34" charset="0"/>
              </a:rPr>
              <a:t>CHIEF</a:t>
            </a:r>
            <a:endParaRPr lang="en-PH" sz="34400" b="1" dirty="0">
              <a:ln w="38100">
                <a:solidFill>
                  <a:srgbClr val="FB5419"/>
                </a:solidFill>
              </a:ln>
              <a:solidFill>
                <a:sysClr val="windowText" lastClr="0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6364" y="4161679"/>
            <a:ext cx="553013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n w="38100">
                  <a:solidFill>
                    <a:srgbClr val="FB5419"/>
                  </a:solidFill>
                </a:ln>
                <a:solidFill>
                  <a:sysClr val="windowText" lastClr="000000"/>
                </a:solidFill>
                <a:latin typeface="Berlin Sans FB Demi" panose="020E0802020502020306" pitchFamily="34" charset="0"/>
              </a:rPr>
              <a:t>RIEL</a:t>
            </a:r>
            <a:endParaRPr lang="en-PH" sz="34400" b="1" dirty="0">
              <a:ln w="38100">
                <a:solidFill>
                  <a:srgbClr val="FB5419"/>
                </a:solidFill>
              </a:ln>
              <a:solidFill>
                <a:sysClr val="windowText" lastClr="0000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10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der-Man (Tobey Maguire) by AlexelZ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6564">
            <a:off x="5608966" y="460796"/>
            <a:ext cx="4981700" cy="6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2988840" y="4509120"/>
            <a:ext cx="10081120" cy="340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3900" b="1" dirty="0">
                <a:ln w="76200">
                  <a:solidFill>
                    <a:schemeClr val="tx1"/>
                  </a:solidFill>
                </a:ln>
                <a:gradFill>
                  <a:gsLst>
                    <a:gs pos="47000">
                      <a:srgbClr val="FF3300"/>
                    </a:gs>
                    <a:gs pos="86000">
                      <a:srgbClr val="0000FF"/>
                    </a:gs>
                  </a:gsLst>
                  <a:lin ang="5400000" scaled="0"/>
                </a:gradFill>
                <a:latin typeface="Berlin Sans FB Demi" panose="020E0802020502020306" pitchFamily="34" charset="0"/>
              </a:rPr>
              <a:t>C-JAY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348880" y="1491083"/>
            <a:ext cx="820891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n w="57150">
                  <a:solidFill>
                    <a:schemeClr val="tx1"/>
                  </a:solidFill>
                </a:ln>
                <a:gradFill>
                  <a:gsLst>
                    <a:gs pos="55000">
                      <a:srgbClr val="FB5419"/>
                    </a:gs>
                    <a:gs pos="95000">
                      <a:srgbClr val="0000FF"/>
                    </a:gs>
                  </a:gsLst>
                  <a:lin ang="5400000" scaled="0"/>
                </a:gradFill>
                <a:latin typeface="Bernard MT Condensed" panose="02050806060905020404" pitchFamily="18" charset="0"/>
              </a:rPr>
              <a:t>Happy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116632" y="3263652"/>
            <a:ext cx="8208912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b="1" dirty="0">
                <a:ln w="57150">
                  <a:solidFill>
                    <a:schemeClr val="tx1"/>
                  </a:solidFill>
                </a:ln>
                <a:gradFill>
                  <a:gsLst>
                    <a:gs pos="55000">
                      <a:srgbClr val="FB5419"/>
                    </a:gs>
                    <a:gs pos="91000">
                      <a:srgbClr val="0000FF"/>
                    </a:gs>
                  </a:gsLst>
                  <a:lin ang="5400000" scaled="0"/>
                </a:gradFill>
                <a:latin typeface="Bernard MT Condensed" panose="02050806060905020404" pitchFamily="18" charset="0"/>
              </a:rPr>
              <a:t>Birthday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2536" y="153573"/>
            <a:ext cx="8208912" cy="4067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700" b="1" dirty="0">
                <a:ln w="57150">
                  <a:solidFill>
                    <a:schemeClr val="tx1"/>
                  </a:solidFill>
                </a:ln>
                <a:gradFill>
                  <a:gsLst>
                    <a:gs pos="55000">
                      <a:srgbClr val="FB5419"/>
                    </a:gs>
                    <a:gs pos="91000">
                      <a:srgbClr val="0000FF"/>
                    </a:gs>
                  </a:gsLst>
                  <a:lin ang="5400000" scaled="0"/>
                </a:gradFill>
                <a:latin typeface="Bernard MT Condensed" panose="02050806060905020404" pitchFamily="18" charset="0"/>
              </a:rPr>
              <a:t>4</a:t>
            </a:r>
            <a:endParaRPr lang="en-US" sz="11500" b="1" dirty="0">
              <a:ln w="57150">
                <a:solidFill>
                  <a:schemeClr val="tx1"/>
                </a:solidFill>
              </a:ln>
              <a:gradFill>
                <a:gsLst>
                  <a:gs pos="55000">
                    <a:srgbClr val="FB5419"/>
                  </a:gs>
                  <a:gs pos="91000">
                    <a:srgbClr val="0000FF"/>
                  </a:gs>
                </a:gsLst>
                <a:lin ang="5400000" scaled="0"/>
              </a:gradFill>
              <a:latin typeface="Bernard MT Condensed" panose="020508060609050204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3928" y="807819"/>
            <a:ext cx="230425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500" b="1" dirty="0" err="1">
                <a:ln w="57150">
                  <a:solidFill>
                    <a:schemeClr val="tx1"/>
                  </a:solidFill>
                </a:ln>
                <a:gradFill>
                  <a:gsLst>
                    <a:gs pos="55000">
                      <a:srgbClr val="FB5419"/>
                    </a:gs>
                    <a:gs pos="91000">
                      <a:srgbClr val="0000FF"/>
                    </a:gs>
                  </a:gsLst>
                  <a:lin ang="5400000" scaled="0"/>
                </a:gradFill>
                <a:latin typeface="Bernard MT Condensed" panose="02050806060905020404" pitchFamily="18" charset="0"/>
              </a:rPr>
              <a:t>th</a:t>
            </a:r>
            <a:endParaRPr lang="en-US" sz="11500" b="1" dirty="0">
              <a:ln w="57150">
                <a:solidFill>
                  <a:schemeClr val="tx1"/>
                </a:solidFill>
              </a:ln>
              <a:gradFill>
                <a:gsLst>
                  <a:gs pos="55000">
                    <a:srgbClr val="FB5419"/>
                  </a:gs>
                  <a:gs pos="91000">
                    <a:srgbClr val="0000FF"/>
                  </a:gs>
                </a:gsLst>
                <a:lin ang="5400000" scaled="0"/>
              </a:gra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6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itter Number 8, HD Png Download , Transparent Png Image - PNGite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/>
          <a:stretch/>
        </p:blipFill>
        <p:spPr bwMode="auto">
          <a:xfrm>
            <a:off x="3875286" y="0"/>
            <a:ext cx="3000970" cy="42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blox Logos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2" b="35352"/>
          <a:stretch/>
        </p:blipFill>
        <p:spPr bwMode="auto">
          <a:xfrm>
            <a:off x="-855069" y="488479"/>
            <a:ext cx="4733803" cy="37195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256456" y="3769330"/>
            <a:ext cx="10782236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3000" kern="1200" dirty="0" err="1">
                <a:ln w="38100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28000">
                      <a:srgbClr val="FF0000"/>
                    </a:gs>
                    <a:gs pos="82000">
                      <a:srgbClr val="FFFFFF"/>
                    </a:gs>
                  </a:gsLst>
                  <a:lin ang="5400000" scaled="0"/>
                </a:gra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Jhonard</a:t>
            </a:r>
            <a:r>
              <a:rPr lang="en-US" sz="13000" kern="1200" dirty="0">
                <a:ln w="38100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28000">
                      <a:srgbClr val="FF0000"/>
                    </a:gs>
                    <a:gs pos="82000">
                      <a:srgbClr val="FFFFFF"/>
                    </a:gs>
                  </a:gsLst>
                  <a:lin ang="5400000" scaled="0"/>
                </a:gra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129</a:t>
            </a:r>
            <a:endParaRPr lang="en-PH" sz="13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Lenovo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648" y="4448115"/>
            <a:ext cx="11033126" cy="27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Roblox Character Head Sticker | Roblox cake, Lego roblox, Roblox gift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52" y="620688"/>
            <a:ext cx="2411760" cy="4227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09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Call Of Duty Png, Man With Guns Png, Transparent Png (#5674958), PNG Images  on PngA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1929" flipH="1">
            <a:off x="112656" y="-1201770"/>
            <a:ext cx="4385492" cy="570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enovo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02" y="4077072"/>
            <a:ext cx="11232454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Lenovo\Desktop\asda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26016" r="18673" b="36992"/>
          <a:stretch/>
        </p:blipFill>
        <p:spPr bwMode="auto">
          <a:xfrm>
            <a:off x="2630703" y="2584480"/>
            <a:ext cx="5918200" cy="22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Lenovo\Desktop\asdxaz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26219" r="17841" b="36891"/>
          <a:stretch/>
        </p:blipFill>
        <p:spPr bwMode="auto">
          <a:xfrm>
            <a:off x="2686537" y="2682704"/>
            <a:ext cx="6042026" cy="220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ll Of Duty Mobile Legendary Logo Png - Game and Movi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4" t="23538" r="34250" b="26552"/>
          <a:stretch/>
        </p:blipFill>
        <p:spPr bwMode="auto">
          <a:xfrm>
            <a:off x="3271150" y="1170005"/>
            <a:ext cx="1685081" cy="139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4 Number | PNG All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76" y="-93611"/>
            <a:ext cx="2123642" cy="26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umber 1 clipart glitter, Picture #1752905 number 1 clipart glitter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64" y="-93611"/>
            <a:ext cx="1721818" cy="26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by Boy Carriage Clipart , Free Transparent Clipart - ClipartKe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31559"/>
            <a:ext cx="2808312" cy="269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ptism clipart blue, Picture #78909 baptism clipart b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5" y="1959221"/>
            <a:ext cx="1787774" cy="14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14305" y="3566477"/>
            <a:ext cx="8443582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500" dirty="0">
                <a:ln w="12700">
                  <a:solidFill>
                    <a:srgbClr val="2FA5FD"/>
                  </a:solidFill>
                </a:ln>
                <a:latin typeface="The Humble Script" panose="02000507000000020002" pitchFamily="50" charset="0"/>
              </a:rPr>
              <a:t>Welcome to the world, baby</a:t>
            </a:r>
            <a:endParaRPr lang="en-PH" sz="4500" dirty="0">
              <a:ln w="12700">
                <a:solidFill>
                  <a:srgbClr val="2FA5FD"/>
                </a:solidFill>
              </a:ln>
              <a:latin typeface="The Humble Script" panose="02000507000000020002" pitchFamily="50" charset="0"/>
            </a:endParaRPr>
          </a:p>
        </p:txBody>
      </p:sp>
      <p:pic>
        <p:nvPicPr>
          <p:cNvPr id="1026" name="Picture 2" descr="Footprints clipart blue, Footprints blue Transparent FREE for download on  WebStockReview 20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59221"/>
            <a:ext cx="1572353" cy="113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4142531"/>
            <a:ext cx="1036915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PH" sz="10800" dirty="0">
                <a:ln w="19050">
                  <a:solidFill>
                    <a:schemeClr val="tx1"/>
                  </a:solidFill>
                </a:ln>
                <a:solidFill>
                  <a:srgbClr val="67D2FD"/>
                </a:solidFill>
                <a:latin typeface="Bernard MT Condensed" panose="02050806060905020404" pitchFamily="18" charset="0"/>
              </a:rPr>
              <a:t>Flynn Xavier</a:t>
            </a:r>
          </a:p>
        </p:txBody>
      </p:sp>
      <p:pic>
        <p:nvPicPr>
          <p:cNvPr id="3" name="Picture 2" descr="Png - Blue Balloons Clip Art | Full Size PNG Download | SeekPNG">
            <a:extLst>
              <a:ext uri="{FF2B5EF4-FFF2-40B4-BE49-F238E27FC236}">
                <a16:creationId xmlns:a16="http://schemas.microsoft.com/office/drawing/2014/main" id="{7D2EDB38-85DF-9961-A6FE-869FFC9B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" y="548680"/>
            <a:ext cx="2922106" cy="496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3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bile Legend Logo PNG - Free Download Mobile Legends images - Free Transparent  PNG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2428" y="-1009740"/>
            <a:ext cx="11929084" cy="59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enovo\Desktop\sdfvdxfv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682" y="2388207"/>
            <a:ext cx="9937104" cy="264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enovo\Desktop\daesfcsxfc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5819"/>
            <a:ext cx="6103154" cy="53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2766C0-5DA7-FF86-D85D-5B5BAC99C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675"/>
            <a:ext cx="9144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0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 clipart free download clip art on 6 - Clipartix">
            <a:extLst>
              <a:ext uri="{FF2B5EF4-FFF2-40B4-BE49-F238E27FC236}">
                <a16:creationId xmlns:a16="http://schemas.microsoft.com/office/drawing/2014/main" id="{5ECF047C-C2D9-CFB6-79C2-3E4AA07C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94" y="766387"/>
            <a:ext cx="4970211" cy="26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766C0-5DA7-FF86-D85D-5B5BAC99C5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" y="3072560"/>
            <a:ext cx="7884876" cy="2084632"/>
          </a:xfrm>
          <a:prstGeom prst="rect">
            <a:avLst/>
          </a:prstGeom>
        </p:spPr>
      </p:pic>
      <p:pic>
        <p:nvPicPr>
          <p:cNvPr id="1030" name="Picture 6" descr="Transparent Multi Color Balloons Clipart | Birthday balloons clipart,  Birthday balloons pictures, Happy birthday balloons">
            <a:extLst>
              <a:ext uri="{FF2B5EF4-FFF2-40B4-BE49-F238E27FC236}">
                <a16:creationId xmlns:a16="http://schemas.microsoft.com/office/drawing/2014/main" id="{148827C4-56B2-61EB-B8F6-CBFA48C2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5962">
            <a:off x="-407521" y="2467106"/>
            <a:ext cx="2225585" cy="3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ransparent Multi Color Balloons Clipart | Birthday balloons clipart,  Birthday balloons pictures, Happy birthday balloons">
            <a:extLst>
              <a:ext uri="{FF2B5EF4-FFF2-40B4-BE49-F238E27FC236}">
                <a16:creationId xmlns:a16="http://schemas.microsoft.com/office/drawing/2014/main" id="{0465E5F5-790F-3244-9A49-7CF0BCC2E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4038" flipH="1">
            <a:off x="7297335" y="2359933"/>
            <a:ext cx="2225585" cy="3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E9A76A7D-B49A-7B30-196A-3B723BA0D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3963777"/>
            <a:ext cx="9677400" cy="212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spcFirstLastPara="1" vert="horz" wrap="square" lIns="91440" tIns="45720" rIns="91440" bIns="45720" numCol="1" anchor="t" anchorCtr="0">
            <a:prstTxWarp prst="textArchUp">
              <a:avLst>
                <a:gd name="adj" fmla="val 10838176"/>
              </a:avLst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5941060" algn="l"/>
                <a:tab pos="7291070" algn="l"/>
              </a:tabLst>
            </a:pPr>
            <a:r>
              <a:rPr lang="en-US" sz="42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Happy</a:t>
            </a:r>
            <a:r>
              <a:rPr lang="en-US" sz="36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6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4800" b="1" baseline="30000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36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2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B-day</a:t>
            </a:r>
            <a:r>
              <a:rPr lang="en-US" sz="40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2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JHAE!</a:t>
            </a:r>
            <a:r>
              <a:rPr lang="en-US" sz="40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FFFF"/>
                </a:solidFill>
                <a:effectLst/>
                <a:latin typeface="Hobo Std" panose="020B0803040709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PH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87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TS Managed Security Services Process Risk Technology Solutions Managed  Security Services">
            <a:extLst>
              <a:ext uri="{FF2B5EF4-FFF2-40B4-BE49-F238E27FC236}">
                <a16:creationId xmlns:a16="http://schemas.microsoft.com/office/drawing/2014/main" id="{7A913819-C510-53F8-35F5-531A4729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48322" y="-445742"/>
            <a:ext cx="5938837" cy="77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TS Managed Security Services Process Risk Technology Solutions Managed  Security Services">
            <a:extLst>
              <a:ext uri="{FF2B5EF4-FFF2-40B4-BE49-F238E27FC236}">
                <a16:creationId xmlns:a16="http://schemas.microsoft.com/office/drawing/2014/main" id="{1CD8681F-EFCE-9D43-1C1A-88307D4F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84684"/>
            <a:ext cx="5566559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9B05F-D80D-C78C-A3A2-1884664C23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1" b="94453" l="3902" r="95610">
                        <a14:foregroundMark x1="46951" y1="8175" x2="54512" y2="6204"/>
                        <a14:foregroundMark x1="4268" y1="30438" x2="6341" y2="38686"/>
                        <a14:foregroundMark x1="93415" y1="31022" x2="95610" y2="39416"/>
                        <a14:foregroundMark x1="44756" y1="4161" x2="57073" y2="4526"/>
                        <a14:foregroundMark x1="47195" y1="91825" x2="54512" y2="9445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41" y="-377003"/>
            <a:ext cx="1656184" cy="2647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FCDBE-CE47-55EF-1DAB-A3DFC86E0925}"/>
              </a:ext>
            </a:extLst>
          </p:cNvPr>
          <p:cNvSpPr txBox="1"/>
          <p:nvPr/>
        </p:nvSpPr>
        <p:spPr>
          <a:xfrm>
            <a:off x="1644149" y="2443119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ln w="9525">
                  <a:solidFill>
                    <a:srgbClr val="FFC000"/>
                  </a:solidFill>
                </a:ln>
                <a:solidFill>
                  <a:sysClr val="windowText" lastClr="000000"/>
                </a:solidFill>
                <a:latin typeface="Birch Std" panose="03060502040705060204" pitchFamily="66" charset="0"/>
              </a:rPr>
              <a:t>Happy Christening, </a:t>
            </a:r>
            <a:endParaRPr lang="en-PH" sz="9600" dirty="0">
              <a:ln w="9525">
                <a:solidFill>
                  <a:srgbClr val="FFC000"/>
                </a:solidFill>
              </a:ln>
              <a:solidFill>
                <a:sysClr val="windowText" lastClr="000000"/>
              </a:solidFill>
              <a:latin typeface="Birch Std" panose="0306050204070506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B5FAE-464A-96B9-8EE5-5A5ED2928CE8}"/>
              </a:ext>
            </a:extLst>
          </p:cNvPr>
          <p:cNvSpPr txBox="1"/>
          <p:nvPr/>
        </p:nvSpPr>
        <p:spPr>
          <a:xfrm>
            <a:off x="1644149" y="3376438"/>
            <a:ext cx="6912768" cy="187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dirty="0">
                <a:ln w="19050">
                  <a:solidFill>
                    <a:srgbClr val="FFC000"/>
                  </a:solidFill>
                </a:ln>
                <a:solidFill>
                  <a:sysClr val="windowText" lastClr="000000"/>
                </a:solidFill>
                <a:latin typeface="josephsophia" panose="02000505020000020003" pitchFamily="50" charset="0"/>
              </a:rPr>
              <a:t>LA Travis</a:t>
            </a:r>
            <a:endParaRPr lang="en-PH" sz="12500" dirty="0">
              <a:ln w="19050">
                <a:solidFill>
                  <a:srgbClr val="FFC000"/>
                </a:solidFill>
              </a:ln>
              <a:solidFill>
                <a:sysClr val="windowText" lastClr="000000"/>
              </a:solidFill>
              <a:latin typeface="josephsophia" panose="0200050502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45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scent Clip Art">
            <a:extLst>
              <a:ext uri="{FF2B5EF4-FFF2-40B4-BE49-F238E27FC236}">
                <a16:creationId xmlns:a16="http://schemas.microsoft.com/office/drawing/2014/main" id="{717EE77A-654C-F8F0-539A-7100F846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6439" flipH="1">
            <a:off x="-815326" y="-1171350"/>
            <a:ext cx="4366714" cy="43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Baby cloud Vectors &amp; Illustrations for Free Download | Freepik">
            <a:extLst>
              <a:ext uri="{FF2B5EF4-FFF2-40B4-BE49-F238E27FC236}">
                <a16:creationId xmlns:a16="http://schemas.microsoft.com/office/drawing/2014/main" id="{64714FE8-E14E-FEE7-1EE3-25332853B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74" b="97695" l="2017" r="98559">
                        <a14:foregroundMark x1="11383" y1="60461" x2="63977" y2="78546"/>
                        <a14:foregroundMark x1="63977" y1="78546" x2="83141" y2="75887"/>
                        <a14:foregroundMark x1="83141" y1="75887" x2="83141" y2="71277"/>
                        <a14:foregroundMark x1="85735" y1="65248" x2="94669" y2="50709"/>
                        <a14:foregroundMark x1="94957" y1="46809" x2="93660" y2="42730"/>
                        <a14:foregroundMark x1="35014" y1="7270" x2="27954" y2="5674"/>
                        <a14:foregroundMark x1="9942" y1="24645" x2="8934" y2="30496"/>
                        <a14:foregroundMark x1="56916" y1="29610" x2="58357" y2="30851"/>
                        <a14:foregroundMark x1="9798" y1="48404" x2="22190" y2="61348"/>
                        <a14:foregroundMark x1="22190" y1="61348" x2="22190" y2="61348"/>
                        <a14:foregroundMark x1="8213" y1="48936" x2="7781" y2="68972"/>
                        <a14:foregroundMark x1="5620" y1="59220" x2="5476" y2="48936"/>
                        <a14:foregroundMark x1="2305" y1="50887" x2="2450" y2="58333"/>
                        <a14:foregroundMark x1="49280" y1="94681" x2="59078" y2="97872"/>
                        <a14:foregroundMark x1="59078" y1="97872" x2="59078" y2="97872"/>
                        <a14:foregroundMark x1="98271" y1="49113" x2="98559" y2="55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188640"/>
            <a:ext cx="4428097" cy="3596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91B712E-4712-C54B-FE7E-28285AAECAAC}"/>
              </a:ext>
            </a:extLst>
          </p:cNvPr>
          <p:cNvSpPr/>
          <p:nvPr/>
        </p:nvSpPr>
        <p:spPr>
          <a:xfrm rot="21203650" flipV="1">
            <a:off x="789419" y="971557"/>
            <a:ext cx="7925201" cy="4801440"/>
          </a:xfrm>
          <a:prstGeom prst="cloud">
            <a:avLst/>
          </a:prstGeom>
          <a:gradFill flip="none" rotWithShape="1">
            <a:gsLst>
              <a:gs pos="100000">
                <a:srgbClr val="37CBFF"/>
              </a:gs>
              <a:gs pos="3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580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Lenovo\Desktop\asdxsssa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82" y="-95944"/>
            <a:ext cx="3635896" cy="43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enovo\Desktop\qwdwae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4362" y="3036218"/>
            <a:ext cx="12892634" cy="365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5856" y="5229200"/>
            <a:ext cx="5133593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600" dirty="0">
                <a:latin typeface="Monotype Corsiva" panose="03010101010201010101" pitchFamily="66" charset="0"/>
              </a:rPr>
              <a:t>From: Family</a:t>
            </a:r>
            <a:endParaRPr lang="en-PH" sz="66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5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GBlogosfera. María José Argüeso: MUJER MARAVILLA | Mujer maravilla,  Burbujas de pensamiento, Decoraciones de super héroes">
            <a:extLst>
              <a:ext uri="{FF2B5EF4-FFF2-40B4-BE49-F238E27FC236}">
                <a16:creationId xmlns:a16="http://schemas.microsoft.com/office/drawing/2014/main" id="{14EBD483-0B57-1D07-F158-879719C3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60648"/>
            <a:ext cx="10297144" cy="517512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EA587-BB83-D636-7484-35916935E77D}"/>
              </a:ext>
            </a:extLst>
          </p:cNvPr>
          <p:cNvSpPr txBox="1"/>
          <p:nvPr/>
        </p:nvSpPr>
        <p:spPr>
          <a:xfrm>
            <a:off x="1619672" y="1714970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Edson_Comics_Bold" panose="020008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Happy </a:t>
            </a:r>
            <a:r>
              <a:rPr lang="en-US" sz="8000" dirty="0">
                <a:ln w="28575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Edson_Comics_Bold" panose="020008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  <a:r>
              <a:rPr lang="en-US" sz="8000" baseline="30000" dirty="0">
                <a:ln w="28575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Edson_Comics_Bold" panose="020008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Edson_Comics_Bold" panose="020008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B-day</a:t>
            </a:r>
            <a:endParaRPr lang="en-PH" sz="6000" dirty="0">
              <a:ln w="28575">
                <a:solidFill>
                  <a:sysClr val="windowText" lastClr="000000"/>
                </a:solidFill>
              </a:ln>
              <a:solidFill>
                <a:srgbClr val="FF0101"/>
              </a:solidFill>
              <a:latin typeface="Edson_Comics_Bold" panose="020008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F04206-5EC7-5CF8-D2A0-9D3DFC9E2FD4}"/>
              </a:ext>
            </a:extLst>
          </p:cNvPr>
          <p:cNvGrpSpPr/>
          <p:nvPr/>
        </p:nvGrpSpPr>
        <p:grpSpPr>
          <a:xfrm>
            <a:off x="1691680" y="2504137"/>
            <a:ext cx="6696744" cy="1438565"/>
            <a:chOff x="1619672" y="2453634"/>
            <a:chExt cx="6696744" cy="14385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A097BC-16A5-0A22-8ECC-3CA944C4803A}"/>
                </a:ext>
              </a:extLst>
            </p:cNvPr>
            <p:cNvSpPr txBox="1"/>
            <p:nvPr/>
          </p:nvSpPr>
          <p:spPr>
            <a:xfrm>
              <a:off x="1619672" y="2747270"/>
              <a:ext cx="5328592" cy="114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600" dirty="0">
                  <a:ln w="38100">
                    <a:solidFill>
                      <a:sysClr val="windowText" lastClr="000000"/>
                    </a:solidFill>
                  </a:ln>
                  <a:solidFill>
                    <a:srgbClr val="FF0101"/>
                  </a:solidFill>
                  <a:latin typeface="Cooper Black" panose="0208090404030B020404" pitchFamily="18" charset="0"/>
                  <a:ea typeface="Ebrima" panose="02000000000000000000" pitchFamily="2" charset="0"/>
                  <a:cs typeface="Ebrima" panose="02000000000000000000" pitchFamily="2" charset="0"/>
                </a:rPr>
                <a:t>KEN</a:t>
              </a:r>
              <a:endParaRPr lang="en-PH" sz="7600" dirty="0">
                <a:ln w="38100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Cooper Black" panose="0208090404030B020404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AAE3AC-6AC4-36EF-7AA5-3E64CED40EE6}"/>
                </a:ext>
              </a:extLst>
            </p:cNvPr>
            <p:cNvSpPr txBox="1"/>
            <p:nvPr/>
          </p:nvSpPr>
          <p:spPr>
            <a:xfrm>
              <a:off x="2987824" y="2453634"/>
              <a:ext cx="53285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6000" dirty="0">
                  <a:ln w="38100">
                    <a:solidFill>
                      <a:sysClr val="windowText" lastClr="000000"/>
                    </a:solidFill>
                  </a:ln>
                  <a:solidFill>
                    <a:srgbClr val="FF0101"/>
                  </a:solidFill>
                  <a:latin typeface="Cooper Black" panose="0208090404030B020404" pitchFamily="18" charset="0"/>
                  <a:ea typeface="Ebrima" panose="02000000000000000000" pitchFamily="2" charset="0"/>
                  <a:cs typeface="Ebrima" panose="02000000000000000000" pitchFamily="2" charset="0"/>
                </a:rPr>
                <a:t>2</a:t>
              </a:r>
              <a:endParaRPr lang="en-PH" sz="6000" dirty="0">
                <a:ln w="38100">
                  <a:solidFill>
                    <a:sysClr val="windowText" lastClr="000000"/>
                  </a:solidFill>
                </a:ln>
                <a:solidFill>
                  <a:srgbClr val="FF0101"/>
                </a:solidFill>
                <a:latin typeface="Cooper Black" panose="0208090404030B020404" pitchFamily="18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61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826708-0051-5C00-C249-84ED3E86AADC}"/>
              </a:ext>
            </a:extLst>
          </p:cNvPr>
          <p:cNvGrpSpPr/>
          <p:nvPr/>
        </p:nvGrpSpPr>
        <p:grpSpPr>
          <a:xfrm>
            <a:off x="730267" y="-243408"/>
            <a:ext cx="7953920" cy="7017816"/>
            <a:chOff x="866552" y="157038"/>
            <a:chExt cx="7017816" cy="70178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361635-B9A1-A339-F361-F30C966DD3A3}"/>
                </a:ext>
              </a:extLst>
            </p:cNvPr>
            <p:cNvSpPr/>
            <p:nvPr/>
          </p:nvSpPr>
          <p:spPr>
            <a:xfrm>
              <a:off x="866552" y="157038"/>
              <a:ext cx="7017816" cy="701781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6C7054C-B028-95E1-6FB2-BDD8742BCF89}"/>
                </a:ext>
              </a:extLst>
            </p:cNvPr>
            <p:cNvSpPr/>
            <p:nvPr/>
          </p:nvSpPr>
          <p:spPr>
            <a:xfrm>
              <a:off x="1171104" y="449288"/>
              <a:ext cx="6408712" cy="6408712"/>
            </a:xfrm>
            <a:prstGeom prst="ellipse">
              <a:avLst/>
            </a:prstGeom>
            <a:solidFill>
              <a:srgbClr val="67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C0C096-BD4A-9C98-D8CF-89563A73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84338"/>
            <a:ext cx="8229600" cy="1143000"/>
          </a:xfrm>
        </p:spPr>
        <p:txBody>
          <a:bodyPr>
            <a:noAutofit/>
          </a:bodyPr>
          <a:lstStyle/>
          <a:p>
            <a:r>
              <a:rPr lang="en-PH" sz="6000" dirty="0">
                <a:latin typeface="Showcard Gothic" panose="04020904020102020604" pitchFamily="82" charset="0"/>
              </a:rPr>
              <a:t>Bon Voyage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38C45-E473-FF92-F244-8F4C1BC79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1" y="1363379"/>
            <a:ext cx="4426654" cy="4653136"/>
          </a:xfrm>
          <a:prstGeom prst="rect">
            <a:avLst/>
          </a:prstGeom>
        </p:spPr>
      </p:pic>
      <p:pic>
        <p:nvPicPr>
          <p:cNvPr id="1030" name="Picture 6" descr="Filipino Logo Iron On Transfers V3 [filipino Logo Iron - Philippine Flag  Design Png Clipart - Full Size Clipart (#3944246) - PinClipart">
            <a:extLst>
              <a:ext uri="{FF2B5EF4-FFF2-40B4-BE49-F238E27FC236}">
                <a16:creationId xmlns:a16="http://schemas.microsoft.com/office/drawing/2014/main" id="{19062B6D-16B9-AA96-8312-F52EE20FA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52" y="3100562"/>
            <a:ext cx="4115811" cy="24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0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F5425-0580-1853-4D80-0860D11FE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16523" r="18000" b="21528"/>
          <a:stretch/>
        </p:blipFill>
        <p:spPr>
          <a:xfrm>
            <a:off x="3010333" y="464277"/>
            <a:ext cx="3421818" cy="3393538"/>
          </a:xfrm>
          <a:prstGeom prst="rect">
            <a:avLst/>
          </a:prstGeom>
          <a:ln w="76200">
            <a:solidFill>
              <a:srgbClr val="FF0066"/>
            </a:solidFill>
          </a:ln>
        </p:spPr>
      </p:pic>
      <p:pic>
        <p:nvPicPr>
          <p:cNvPr id="1026" name="Picture 2" descr="Download Free png Free Image on Pixabay - Pink, Ribbon, Flag, Celebrate |  Projects ... - DLPNG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45003"/>
            <a:ext cx="7013624" cy="20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317711">
            <a:off x="2604156" y="3498184"/>
            <a:ext cx="4234172" cy="779908"/>
          </a:xfrm>
          <a:prstGeom prst="rect">
            <a:avLst/>
          </a:prstGeom>
          <a:noFill/>
        </p:spPr>
        <p:txBody>
          <a:bodyPr wrap="square" rtlCol="0">
            <a:prstTxWarp prst="textWave2">
              <a:avLst>
                <a:gd name="adj1" fmla="val 12500"/>
                <a:gd name="adj2" fmla="val -191"/>
              </a:avLst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MOMMY</a:t>
            </a:r>
            <a:endParaRPr lang="en-PH" sz="32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BE64-29A3-46F9-A4E4-60484EB54D4D}"/>
              </a:ext>
            </a:extLst>
          </p:cNvPr>
          <p:cNvSpPr txBox="1"/>
          <p:nvPr/>
        </p:nvSpPr>
        <p:spPr>
          <a:xfrm>
            <a:off x="-252536" y="4683645"/>
            <a:ext cx="10116616" cy="84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300" dirty="0">
                <a:ln w="9525">
                  <a:solidFill>
                    <a:schemeClr val="tx1"/>
                  </a:solidFill>
                </a:ln>
                <a:solidFill>
                  <a:srgbClr val="FF0066"/>
                </a:solidFill>
                <a:latin typeface="The Humble Script" panose="02000507000000020002" pitchFamily="50" charset="0"/>
              </a:rPr>
              <a:t>Happy</a:t>
            </a:r>
            <a:r>
              <a:rPr lang="en-US" sz="4800" dirty="0">
                <a:ln w="9525">
                  <a:solidFill>
                    <a:schemeClr val="tx1"/>
                  </a:solidFill>
                </a:ln>
                <a:solidFill>
                  <a:srgbClr val="FF0066"/>
                </a:solidFill>
                <a:latin typeface="The Humble Script" panose="02000507000000020002" pitchFamily="50" charset="0"/>
              </a:rPr>
              <a:t> </a:t>
            </a:r>
            <a:r>
              <a:rPr lang="en-US" sz="5300" dirty="0">
                <a:ln w="9525">
                  <a:solidFill>
                    <a:schemeClr val="tx1"/>
                  </a:solidFill>
                </a:ln>
                <a:solidFill>
                  <a:srgbClr val="FF0066"/>
                </a:solidFill>
                <a:latin typeface="The Humble Script" panose="02000507000000020002" pitchFamily="50" charset="0"/>
              </a:rPr>
              <a:t>Birthday!</a:t>
            </a:r>
            <a:endParaRPr lang="en-PH" sz="5300" dirty="0">
              <a:ln w="9525">
                <a:solidFill>
                  <a:schemeClr val="tx1"/>
                </a:solidFill>
              </a:ln>
              <a:solidFill>
                <a:srgbClr val="FF0066"/>
              </a:solidFill>
              <a:latin typeface="The Humble Script" panose="02000507000000020002" pitchFamily="50" charset="0"/>
            </a:endParaRPr>
          </a:p>
        </p:txBody>
      </p:sp>
      <p:pic>
        <p:nvPicPr>
          <p:cNvPr id="14" name="Picture 2" descr="Rose Flower Clip Art Image - Transparent Background Pink Flower Png, Png  Download , Transparent Png Image - PNGitem">
            <a:extLst>
              <a:ext uri="{FF2B5EF4-FFF2-40B4-BE49-F238E27FC236}">
                <a16:creationId xmlns:a16="http://schemas.microsoft.com/office/drawing/2014/main" id="{2A8EA9CC-ED40-40A5-B158-5BE91284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59" b="92553" l="10000" r="90000">
                        <a14:foregroundMark x1="41977" y1="91641" x2="44186" y2="91641"/>
                        <a14:foregroundMark x1="54302" y1="92097" x2="55581" y2="92705"/>
                        <a14:foregroundMark x1="53488" y1="8359" x2="54302" y2="835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57" y="2306076"/>
            <a:ext cx="1612956" cy="123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ose Flower Clip Art Image - Transparent Background Pink Flower Png, Png  Download , Transparent Png Image - PNGitem">
            <a:extLst>
              <a:ext uri="{FF2B5EF4-FFF2-40B4-BE49-F238E27FC236}">
                <a16:creationId xmlns:a16="http://schemas.microsoft.com/office/drawing/2014/main" id="{79D94D54-669D-4AF7-B7FD-81792AD9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59" b="92553" l="10000" r="90000">
                        <a14:foregroundMark x1="41977" y1="91641" x2="44186" y2="91641"/>
                        <a14:foregroundMark x1="54302" y1="92097" x2="55581" y2="92705"/>
                        <a14:foregroundMark x1="53488" y1="8359" x2="54302" y2="835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48" y="2783127"/>
            <a:ext cx="1324424" cy="10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ose Flower Clip Art Image - Transparent Background Pink Flower Png, Png  Download , Transparent Png Image - PNGitem">
            <a:extLst>
              <a:ext uri="{FF2B5EF4-FFF2-40B4-BE49-F238E27FC236}">
                <a16:creationId xmlns:a16="http://schemas.microsoft.com/office/drawing/2014/main" id="{7E20C961-503A-4595-AAEE-145CF58D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9" b="92553" l="10000" r="90000">
                        <a14:foregroundMark x1="41977" y1="91641" x2="44186" y2="91641"/>
                        <a14:foregroundMark x1="54302" y1="92097" x2="55581" y2="92705"/>
                        <a14:foregroundMark x1="53488" y1="8359" x2="54302" y2="835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61" y="2333731"/>
            <a:ext cx="1397377" cy="10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ose Flower Clip Art Image - Transparent Background Pink Flower Png, Png  Download , Transparent Png Image - PNGitem">
            <a:extLst>
              <a:ext uri="{FF2B5EF4-FFF2-40B4-BE49-F238E27FC236}">
                <a16:creationId xmlns:a16="http://schemas.microsoft.com/office/drawing/2014/main" id="{A5D64F7F-68F0-4589-B08C-E08B64DB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359" b="92553" l="10000" r="90000">
                        <a14:foregroundMark x1="41977" y1="91641" x2="44186" y2="91641"/>
                        <a14:foregroundMark x1="54302" y1="92097" x2="55581" y2="92705"/>
                        <a14:foregroundMark x1="53488" y1="8359" x2="54302" y2="835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60" y="2923134"/>
            <a:ext cx="1193675" cy="9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2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D32851-C2E3-4429-9999-0F4DA948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7297" y="-1165089"/>
            <a:ext cx="3960439" cy="70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8E17E-80E9-44F2-832F-4B48A8136885}"/>
              </a:ext>
            </a:extLst>
          </p:cNvPr>
          <p:cNvSpPr txBox="1"/>
          <p:nvPr/>
        </p:nvSpPr>
        <p:spPr>
          <a:xfrm>
            <a:off x="899592" y="980728"/>
            <a:ext cx="6138654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  <a:t>Happy </a:t>
            </a:r>
            <a:r>
              <a:rPr lang="en-US" sz="11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  <a:t>52</a:t>
            </a:r>
            <a:r>
              <a:rPr lang="en-US" sz="11500" b="1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  <a:t>nd</a:t>
            </a:r>
            <a:r>
              <a:rPr lang="en-US" sz="8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  <a:t> </a:t>
            </a:r>
            <a:br>
              <a:rPr lang="en-US" sz="8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</a:br>
            <a:r>
              <a:rPr lang="en-US" sz="8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phsophia" panose="02000505020000020003" pitchFamily="50" charset="0"/>
              </a:rPr>
              <a:t>Birthday Mama!!!</a:t>
            </a:r>
            <a:endParaRPr lang="en-PH" sz="8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osephsophia" panose="02000505020000020003" pitchFamily="50" charset="0"/>
            </a:endParaRPr>
          </a:p>
        </p:txBody>
      </p:sp>
      <p:pic>
        <p:nvPicPr>
          <p:cNvPr id="1026" name="Picture 2" descr="Brown wooden signage illustration, Wood Label, hanging board, rectangle,  logo, sticker png | PNGWing">
            <a:extLst>
              <a:ext uri="{FF2B5EF4-FFF2-40B4-BE49-F238E27FC236}">
                <a16:creationId xmlns:a16="http://schemas.microsoft.com/office/drawing/2014/main" id="{B74DE983-D09F-4303-8FC5-8744D3CB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1" b="94322" l="1522" r="96522">
                        <a14:foregroundMark x1="6848" y1="72345" x2="1739" y2="39222"/>
                        <a14:foregroundMark x1="1739" y1="39222" x2="1739" y2="39012"/>
                        <a14:foregroundMark x1="36957" y1="10831" x2="46848" y2="4101"/>
                        <a14:foregroundMark x1="49674" y1="1367" x2="50978" y2="1788"/>
                        <a14:foregroundMark x1="52283" y1="1472" x2="52609" y2="3365"/>
                        <a14:foregroundMark x1="52717" y1="2839" x2="52609" y2="631"/>
                        <a14:foregroundMark x1="93043" y1="39853" x2="94239" y2="82124"/>
                        <a14:foregroundMark x1="5326" y1="91903" x2="50652" y2="93691"/>
                        <a14:foregroundMark x1="50652" y1="93691" x2="70543" y2="93481"/>
                        <a14:foregroundMark x1="70543" y1="93481" x2="90000" y2="93901"/>
                        <a14:foregroundMark x1="90000" y1="93901" x2="92174" y2="92429"/>
                        <a14:foregroundMark x1="3152" y1="36488" x2="35109" y2="37224"/>
                        <a14:foregroundMark x1="35109" y1="37224" x2="53152" y2="35542"/>
                        <a14:foregroundMark x1="53152" y1="35542" x2="58587" y2="35752"/>
                        <a14:foregroundMark x1="93696" y1="36488" x2="60870" y2="35542"/>
                        <a14:foregroundMark x1="2391" y1="36278" x2="14130" y2="36172"/>
                        <a14:foregroundMark x1="14130" y1="36172" x2="27391" y2="36698"/>
                        <a14:foregroundMark x1="28587" y1="36278" x2="23804" y2="35962"/>
                        <a14:foregroundMark x1="98152" y1="87592" x2="96522" y2="94322"/>
                        <a14:foregroundMark x1="96522" y1="94322" x2="96522" y2="94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9344"/>
            <a:ext cx="3892352" cy="402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2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rown wooden signage illustration, Wood Label, hanging board, rectangle,  logo, sticker png | PNGWing">
            <a:extLst>
              <a:ext uri="{FF2B5EF4-FFF2-40B4-BE49-F238E27FC236}">
                <a16:creationId xmlns:a16="http://schemas.microsoft.com/office/drawing/2014/main" id="{5C37864A-02CA-484A-BD4F-E0934A94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" b="94322" l="1522" r="96522">
                        <a14:foregroundMark x1="6848" y1="72345" x2="1739" y2="39222"/>
                        <a14:foregroundMark x1="1739" y1="39222" x2="1739" y2="39012"/>
                        <a14:foregroundMark x1="36957" y1="10831" x2="46848" y2="4101"/>
                        <a14:foregroundMark x1="49674" y1="1367" x2="50978" y2="1788"/>
                        <a14:foregroundMark x1="52283" y1="1472" x2="52609" y2="3365"/>
                        <a14:foregroundMark x1="52717" y1="2839" x2="52609" y2="631"/>
                        <a14:foregroundMark x1="93043" y1="39853" x2="94239" y2="82124"/>
                        <a14:foregroundMark x1="5326" y1="91903" x2="50652" y2="93691"/>
                        <a14:foregroundMark x1="50652" y1="93691" x2="70543" y2="93481"/>
                        <a14:foregroundMark x1="70543" y1="93481" x2="90000" y2="93901"/>
                        <a14:foregroundMark x1="90000" y1="93901" x2="92174" y2="92429"/>
                        <a14:foregroundMark x1="3152" y1="36488" x2="35109" y2="37224"/>
                        <a14:foregroundMark x1="35109" y1="37224" x2="53152" y2="35542"/>
                        <a14:foregroundMark x1="53152" y1="35542" x2="58587" y2="35752"/>
                        <a14:foregroundMark x1="93696" y1="36488" x2="60870" y2="35542"/>
                        <a14:foregroundMark x1="2391" y1="36278" x2="14130" y2="36172"/>
                        <a14:foregroundMark x1="14130" y1="36172" x2="27391" y2="36698"/>
                        <a14:foregroundMark x1="28587" y1="36278" x2="23804" y2="35962"/>
                        <a14:foregroundMark x1="98152" y1="87592" x2="96522" y2="94322"/>
                        <a14:foregroundMark x1="96522" y1="94322" x2="96522" y2="94322"/>
                      </a14:backgroundRemoval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29" b="-1"/>
          <a:stretch/>
        </p:blipFill>
        <p:spPr bwMode="auto">
          <a:xfrm rot="20179789">
            <a:off x="2109516" y="1540711"/>
            <a:ext cx="5328592" cy="35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4AAFA-4CB7-4AD5-9682-E4BD3E77E546}"/>
              </a:ext>
            </a:extLst>
          </p:cNvPr>
          <p:cNvSpPr txBox="1"/>
          <p:nvPr/>
        </p:nvSpPr>
        <p:spPr>
          <a:xfrm rot="20156056">
            <a:off x="2685580" y="1865270"/>
            <a:ext cx="4176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obo Std" panose="020B0803040709020204" pitchFamily="34" charset="0"/>
              </a:rPr>
              <a:t>From: </a:t>
            </a:r>
            <a:b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obo Std" panose="020B0803040709020204" pitchFamily="34" charset="0"/>
              </a:rPr>
            </a:br>
            <a:r>
              <a:rPr lang="en-US" sz="8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obo Std" panose="020B0803040709020204" pitchFamily="34" charset="0"/>
              </a:rPr>
              <a:t>Family</a:t>
            </a:r>
            <a:endParaRPr lang="en-PH" sz="8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obo Std" panose="020B0803040709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3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Lenovo\Desktop\cake\asdc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/>
          <a:stretch/>
        </p:blipFill>
        <p:spPr bwMode="auto">
          <a:xfrm>
            <a:off x="6804248" y="-2503626"/>
            <a:ext cx="4032448" cy="54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71772" y="1628800"/>
            <a:ext cx="101283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38100">
                  <a:solidFill>
                    <a:srgbClr val="31A6FD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Happy</a:t>
            </a:r>
            <a:r>
              <a:rPr lang="en-US" sz="16600" dirty="0">
                <a:ln w="38100">
                  <a:solidFill>
                    <a:srgbClr val="31A6FD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18</a:t>
            </a:r>
            <a:r>
              <a:rPr lang="en-US" sz="13800" baseline="30000" dirty="0">
                <a:ln w="38100">
                  <a:solidFill>
                    <a:srgbClr val="31A6FD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th</a:t>
            </a:r>
            <a:r>
              <a:rPr lang="en-US" sz="9600" dirty="0">
                <a:ln w="38100">
                  <a:solidFill>
                    <a:srgbClr val="31A6FD"/>
                  </a:solidFill>
                </a:ln>
                <a:solidFill>
                  <a:sysClr val="windowText" lastClr="000000"/>
                </a:solidFill>
                <a:latin typeface="Bernard MT Condensed" panose="02050806060905020404" pitchFamily="18" charset="0"/>
              </a:rPr>
              <a:t>Birthday</a:t>
            </a:r>
            <a:endParaRPr lang="en-PH" sz="9600" dirty="0">
              <a:ln w="38100">
                <a:solidFill>
                  <a:srgbClr val="31A6FD"/>
                </a:solidFill>
              </a:ln>
              <a:solidFill>
                <a:sysClr val="windowText" lastClr="000000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3074" name="Picture 2" descr="C:\Users\Lenovo\Desktop\AYSYUYAUSGDYA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5252" r="21402" b="37374"/>
          <a:stretch/>
        </p:blipFill>
        <p:spPr bwMode="auto">
          <a:xfrm>
            <a:off x="1212280" y="-963488"/>
            <a:ext cx="5836897" cy="34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7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ct val="90000"/>
          </a:lnSpc>
          <a:defRPr sz="23900" dirty="0" smtClean="0">
            <a:ln w="9525">
              <a:solidFill>
                <a:schemeClr val="tx1"/>
              </a:solidFill>
            </a:ln>
            <a:gradFill>
              <a:gsLst>
                <a:gs pos="52000">
                  <a:srgbClr val="FF3399"/>
                </a:gs>
                <a:gs pos="87000">
                  <a:schemeClr val="bg1"/>
                </a:gs>
              </a:gsLst>
              <a:lin ang="5400000" scaled="0"/>
            </a:gradFill>
            <a:latin typeface="yellosun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5439</TotalTime>
  <Words>84</Words>
  <Application>Microsoft Office PowerPoint</Application>
  <PresentationFormat>On-screen Show (4:3)</PresentationFormat>
  <Paragraphs>39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6" baseType="lpstr">
      <vt:lpstr>Aharoni</vt:lpstr>
      <vt:lpstr>Arial</vt:lpstr>
      <vt:lpstr>Bauhaus 93</vt:lpstr>
      <vt:lpstr>Berlin Sans FB Demi</vt:lpstr>
      <vt:lpstr>Bernard MT Condensed</vt:lpstr>
      <vt:lpstr>bertilda</vt:lpstr>
      <vt:lpstr>Birch Std</vt:lpstr>
      <vt:lpstr>Calibri</vt:lpstr>
      <vt:lpstr>Cooper Black</vt:lpstr>
      <vt:lpstr>Ebrima</vt:lpstr>
      <vt:lpstr>Edson_Comics_Bold</vt:lpstr>
      <vt:lpstr>Edwardian Script ITC</vt:lpstr>
      <vt:lpstr>Franklin Gothic Demi Cond</vt:lpstr>
      <vt:lpstr>Franklin Gothic Heavy</vt:lpstr>
      <vt:lpstr>Hobo Std</vt:lpstr>
      <vt:lpstr>Impact</vt:lpstr>
      <vt:lpstr>josephsophia</vt:lpstr>
      <vt:lpstr>Monotype Corsiva</vt:lpstr>
      <vt:lpstr>Showcard Gothic</vt:lpstr>
      <vt:lpstr>The Humble Script</vt:lpstr>
      <vt:lpstr>Times New Roman</vt:lpstr>
      <vt:lpstr>yellosun</vt:lpstr>
      <vt:lpstr>Office Theme</vt:lpstr>
      <vt:lpstr>PowerPoint Presentation</vt:lpstr>
      <vt:lpstr>PowerPoint Presentation</vt:lpstr>
      <vt:lpstr>PowerPoint Presentation</vt:lpstr>
      <vt:lpstr>PowerPoint Presentation</vt:lpstr>
      <vt:lpstr>Bon Voyage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LAURICE SARIGUMBA</cp:lastModifiedBy>
  <cp:revision>326</cp:revision>
  <dcterms:created xsi:type="dcterms:W3CDTF">2020-08-16T13:57:50Z</dcterms:created>
  <dcterms:modified xsi:type="dcterms:W3CDTF">2023-02-14T04:57:49Z</dcterms:modified>
</cp:coreProperties>
</file>